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5"/>
  </p:notesMasterIdLst>
  <p:handoutMasterIdLst>
    <p:handoutMasterId r:id="rId16"/>
  </p:handoutMasterIdLst>
  <p:sldIdLst>
    <p:sldId id="295" r:id="rId2"/>
    <p:sldId id="301" r:id="rId3"/>
    <p:sldId id="306" r:id="rId4"/>
    <p:sldId id="296" r:id="rId5"/>
    <p:sldId id="298" r:id="rId6"/>
    <p:sldId id="302" r:id="rId7"/>
    <p:sldId id="303" r:id="rId8"/>
    <p:sldId id="307" r:id="rId9"/>
    <p:sldId id="309" r:id="rId10"/>
    <p:sldId id="304" r:id="rId11"/>
    <p:sldId id="308" r:id="rId12"/>
    <p:sldId id="310" r:id="rId13"/>
    <p:sldId id="311" r:id="rId1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582" autoAdjust="0"/>
  </p:normalViewPr>
  <p:slideViewPr>
    <p:cSldViewPr snapToGrid="0" snapToObjects="1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2023/4/22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2023/4/22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2023/4/22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7778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018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0004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588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824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553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863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738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995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1714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10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2023/4/23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17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2023/4/22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2023/4/22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2023/4/22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2023/4/22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15777068-AE0C-517D-21B9-24F6D4B3940A}"/>
              </a:ext>
            </a:extLst>
          </p:cNvPr>
          <p:cNvSpPr txBox="1"/>
          <p:nvPr/>
        </p:nvSpPr>
        <p:spPr>
          <a:xfrm>
            <a:off x="4001981" y="5401053"/>
            <a:ext cx="417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2020 Nature Machine Intelligence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896E85A-AD21-C5C8-CC9C-FF31036457A8}"/>
              </a:ext>
            </a:extLst>
          </p:cNvPr>
          <p:cNvSpPr txBox="1"/>
          <p:nvPr/>
        </p:nvSpPr>
        <p:spPr>
          <a:xfrm>
            <a:off x="9501808" y="5798594"/>
            <a:ext cx="140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+mn-ea"/>
              </a:rPr>
              <a:t>汇报人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: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蒋拓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+mn-ea"/>
              </a:rPr>
              <a:t>2023/04/24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47C4EA6-4834-24C8-FFC4-F7C0D93B56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2426" y="694354"/>
            <a:ext cx="8077900" cy="262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Result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F7FC4DB-F9AF-0729-6A90-AD6140B79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2306" y="1124100"/>
            <a:ext cx="6873836" cy="548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248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94077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?</a:t>
            </a:r>
            <a:endParaRPr lang="zh-cn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C96604E-7C66-CD66-D3F5-C0484ECC7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823" y="3854601"/>
            <a:ext cx="3898692" cy="288647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EB315D01-8C44-7EF5-883D-7232F66A7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4084" y="945859"/>
            <a:ext cx="4054402" cy="2908742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66F792F5-673F-784B-F107-79984FBD41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3516" y="858520"/>
            <a:ext cx="3898692" cy="2908742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8D322E0A-6288-7CCF-1B23-C25E93D2BB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6485" y="3879105"/>
            <a:ext cx="4012001" cy="297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659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94077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T-SNE Visualize</a:t>
            </a:r>
            <a:endParaRPr 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E5C75FC-1115-1031-E9FC-1080D9CD0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694" y="1214753"/>
            <a:ext cx="5311600" cy="392464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84A547F-F085-0CAB-8D2D-FB409F0F4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113733"/>
            <a:ext cx="5723116" cy="431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548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94077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SMOTE+SVM WGAN+SVM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44665EE-F178-8E9E-F081-02B04AEC3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608" y="1372875"/>
            <a:ext cx="5570374" cy="337436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7CB3B73-33E9-FC77-FCEE-033856D040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471" y="1456702"/>
            <a:ext cx="5527360" cy="329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366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Wasserstein-GAN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6D7BCBF-DA37-E121-D040-76C8844E4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049" y="1252490"/>
            <a:ext cx="5755901" cy="1022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E4DBCED-2B00-99BA-0AC8-88E96ED30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7516" y="2489212"/>
            <a:ext cx="5436967" cy="101943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16A7519-B001-698B-B23D-D684656F38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2153" y="3722937"/>
            <a:ext cx="6747693" cy="86014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18EE705-EDED-96DC-2EB3-16221C69C1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4455" y="4797376"/>
            <a:ext cx="4115157" cy="72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683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WGAN-GP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E8AA24C-DC4D-A303-5FE7-CA847FDFB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8151" y="1350067"/>
            <a:ext cx="6675698" cy="3467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F906AC9-C553-18E8-07A9-09F384891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6267" y="5215698"/>
            <a:ext cx="4991533" cy="83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460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 err="1"/>
              <a:t>Achitecture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A3C3E52-D69B-19E4-03E8-E7C2E5C01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9912" y="1494859"/>
            <a:ext cx="8032176" cy="31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400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CTST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0ECA440-ED62-09EB-3C81-9C20F6B2C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235" y="1134064"/>
            <a:ext cx="7674005" cy="524301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7EB4E89-3B04-81C5-2200-0956E0B3D143}"/>
              </a:ext>
            </a:extLst>
          </p:cNvPr>
          <p:cNvSpPr txBox="1"/>
          <p:nvPr/>
        </p:nvSpPr>
        <p:spPr>
          <a:xfrm>
            <a:off x="727788" y="1922106"/>
            <a:ext cx="26405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对合成数据与原数据做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CTST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检测，交叉验证使用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LOOCV,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越接近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0.5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表示两个样本越无法被分开，表示合成数据与原数据分布越重合</a:t>
            </a:r>
          </a:p>
        </p:txBody>
      </p:sp>
    </p:spTree>
    <p:extLst>
      <p:ext uri="{BB962C8B-B14F-4D97-AF65-F5344CB8AC3E}">
        <p14:creationId xmlns:p14="http://schemas.microsoft.com/office/powerpoint/2010/main" val="1739475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Visualize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5E964CE-D2D2-EFDC-B485-AAB95AA7A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729" y="1545323"/>
            <a:ext cx="10726854" cy="4174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677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Result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60497C2-C781-3A5A-135E-84A0808EF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1341" y="660836"/>
            <a:ext cx="6988193" cy="553632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25531C7-AB3D-9094-2CA8-CF26D22F6E15}"/>
              </a:ext>
            </a:extLst>
          </p:cNvPr>
          <p:cNvSpPr txBox="1"/>
          <p:nvPr/>
        </p:nvSpPr>
        <p:spPr>
          <a:xfrm>
            <a:off x="830269" y="1581759"/>
            <a:ext cx="2491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使用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SVM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比较添加了合成样本与原数据的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MCC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AUCROC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值。绿色表示这个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添加生成数据后更好。</a:t>
            </a:r>
          </a:p>
        </p:txBody>
      </p:sp>
    </p:spTree>
    <p:extLst>
      <p:ext uri="{BB962C8B-B14F-4D97-AF65-F5344CB8AC3E}">
        <p14:creationId xmlns:p14="http://schemas.microsoft.com/office/powerpoint/2010/main" val="2203758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Result</a:t>
            </a:r>
            <a:endParaRPr 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25531C7-AB3D-9094-2CA8-CF26D22F6E15}"/>
              </a:ext>
            </a:extLst>
          </p:cNvPr>
          <p:cNvSpPr txBox="1"/>
          <p:nvPr/>
        </p:nvSpPr>
        <p:spPr>
          <a:xfrm>
            <a:off x="830269" y="1581759"/>
            <a:ext cx="2491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使用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SVM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比较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 MF CC 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三种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的 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precision-recall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曲线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以</a:t>
            </a:r>
            <a:r>
              <a:rPr lang="en-US" altLang="zh-C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prolango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做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baseline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AB31CC8-1F61-A988-9068-CF1F279E9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925" y="822007"/>
            <a:ext cx="4839119" cy="582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329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Result</a:t>
            </a:r>
            <a:endParaRPr 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25531C7-AB3D-9094-2CA8-CF26D22F6E15}"/>
              </a:ext>
            </a:extLst>
          </p:cNvPr>
          <p:cNvSpPr txBox="1"/>
          <p:nvPr/>
        </p:nvSpPr>
        <p:spPr>
          <a:xfrm>
            <a:off x="830269" y="1581759"/>
            <a:ext cx="2491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使用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SVM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比较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 MF CC 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三种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的 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precision-recall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曲线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以</a:t>
            </a:r>
            <a:r>
              <a:rPr lang="en-US" altLang="zh-C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prolango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做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baseline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376E76A-0207-0B08-9EFC-C3D64E046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5248" y="738746"/>
            <a:ext cx="6321262" cy="560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127801"/>
      </p:ext>
    </p:extLst>
  </p:cSld>
  <p:clrMapOvr>
    <a:masterClrMapping/>
  </p:clrMapOvr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{F5C0BF69-2801-4C70-B8A8-9326FA9948F3}tf78318446_win32</Template>
  <TotalTime>6168</TotalTime>
  <Words>148</Words>
  <Application>Microsoft Office PowerPoint</Application>
  <PresentationFormat>宽屏</PresentationFormat>
  <Paragraphs>45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Meiryo UI</vt:lpstr>
      <vt:lpstr>Microsoft YaHei UI</vt:lpstr>
      <vt:lpstr>SimSun</vt:lpstr>
      <vt:lpstr>Arial</vt:lpstr>
      <vt:lpstr>Calibri</vt:lpstr>
      <vt:lpstr>Bold Tech</vt:lpstr>
      <vt:lpstr>PowerPoint 演示文稿</vt:lpstr>
      <vt:lpstr>Wasserstein-GAN</vt:lpstr>
      <vt:lpstr>WGAN-GP</vt:lpstr>
      <vt:lpstr>Achitecture</vt:lpstr>
      <vt:lpstr>CTST</vt:lpstr>
      <vt:lpstr>Visualize</vt:lpstr>
      <vt:lpstr>Result</vt:lpstr>
      <vt:lpstr>Result</vt:lpstr>
      <vt:lpstr>Result</vt:lpstr>
      <vt:lpstr>Result</vt:lpstr>
      <vt:lpstr>?</vt:lpstr>
      <vt:lpstr>T-SNE Visualize</vt:lpstr>
      <vt:lpstr>SMOTE+SVM WGAN+SVM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标题</dc:title>
  <dc:creator>蒋 拓</dc:creator>
  <cp:lastModifiedBy>蒋 拓</cp:lastModifiedBy>
  <cp:revision>231</cp:revision>
  <dcterms:created xsi:type="dcterms:W3CDTF">2022-09-22T16:54:07Z</dcterms:created>
  <dcterms:modified xsi:type="dcterms:W3CDTF">2023-04-25T17:27:44Z</dcterms:modified>
</cp:coreProperties>
</file>